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80" r:id="rId3"/>
    <p:sldId id="259" r:id="rId4"/>
    <p:sldId id="274" r:id="rId5"/>
    <p:sldId id="282" r:id="rId6"/>
    <p:sldId id="28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38054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Use the word bank at the bottom to </a:t>
            </a:r>
            <a:r>
              <a:rPr lang="en-US" dirty="0" smtClean="0"/>
              <a:t>complete each sentence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183" y="1833143"/>
            <a:ext cx="11637818" cy="1419798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fr-FR" sz="3600" dirty="0" smtClean="0"/>
              <a:t>Marie ne _______ jamais la porte et sa mère est frustrée.</a:t>
            </a:r>
            <a:endParaRPr lang="fr-FR" sz="3600" dirty="0" smtClean="0"/>
          </a:p>
          <a:p>
            <a:pPr marL="514350" indent="-514350">
              <a:buAutoNum type="arabicPeriod"/>
            </a:pPr>
            <a:r>
              <a:rPr lang="fr-FR" sz="3600" dirty="0" smtClean="0"/>
              <a:t>Michel _____ à l’école à vélo.</a:t>
            </a:r>
          </a:p>
          <a:p>
            <a:pPr marL="514350" indent="-514350">
              <a:buAutoNum type="arabicPeriod"/>
            </a:pPr>
            <a:r>
              <a:rPr lang="fr-FR" sz="3600" dirty="0" smtClean="0"/>
              <a:t>J’y _____ en voiture.</a:t>
            </a:r>
          </a:p>
          <a:p>
            <a:pPr marL="514350" indent="-514350">
              <a:buAutoNum type="arabicPeriod"/>
            </a:pPr>
            <a:r>
              <a:rPr lang="fr-FR" sz="3600" dirty="0" smtClean="0"/>
              <a:t>Il _____ la maison à quinze heures.</a:t>
            </a:r>
            <a:endParaRPr lang="fr-FR" sz="3600" dirty="0" smtClean="0"/>
          </a:p>
          <a:p>
            <a:pPr marL="1371600" lvl="3" indent="0" algn="just">
              <a:buNone/>
            </a:pPr>
            <a:endParaRPr lang="fr-FR" sz="1800" dirty="0"/>
          </a:p>
          <a:p>
            <a:pPr marL="747713" lvl="3" indent="0" algn="ctr">
              <a:buNone/>
            </a:pPr>
            <a:r>
              <a:rPr lang="fr-FR" sz="5400" dirty="0" smtClean="0"/>
              <a:t>vais </a:t>
            </a:r>
            <a:r>
              <a:rPr lang="fr-FR" sz="5400" dirty="0" smtClean="0"/>
              <a:t>/ </a:t>
            </a:r>
            <a:r>
              <a:rPr lang="fr-FR" sz="5400" dirty="0" smtClean="0"/>
              <a:t>ferme / rentre / va / ouvre</a:t>
            </a:r>
            <a:r>
              <a:rPr lang="fr-FR" sz="3200" dirty="0" smtClean="0"/>
              <a:t>	</a:t>
            </a:r>
            <a:r>
              <a:rPr lang="fr-FR" sz="2600" dirty="0" smtClean="0"/>
              <a:t>		</a:t>
            </a:r>
          </a:p>
          <a:p>
            <a:pPr marL="457200" indent="-457200">
              <a:buAutoNum type="arabicPeriod"/>
            </a:pPr>
            <a:endParaRPr lang="fr-FR" sz="2400" dirty="0" smtClean="0"/>
          </a:p>
          <a:p>
            <a:pPr marL="0" indent="0">
              <a:buNone/>
            </a:pPr>
            <a:endParaRPr lang="fr-FR" sz="2400" dirty="0"/>
          </a:p>
        </p:txBody>
      </p:sp>
      <p:sp>
        <p:nvSpPr>
          <p:cNvPr id="5" name="AutoShape 6" descr="Image result for car clipart"/>
          <p:cNvSpPr>
            <a:spLocks noChangeAspect="1" noChangeArrowheads="1"/>
          </p:cNvSpPr>
          <p:nvPr/>
        </p:nvSpPr>
        <p:spPr bwMode="auto">
          <a:xfrm>
            <a:off x="155575" y="-617538"/>
            <a:ext cx="2857500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1161288" y="5202936"/>
            <a:ext cx="10049256" cy="1280160"/>
          </a:xfrm>
          <a:prstGeom prst="roundRect">
            <a:avLst/>
          </a:prstGeom>
          <a:noFill/>
          <a:ln w="76200"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10518748" cy="104923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/>
              <a:t/>
            </a:r>
            <a:br>
              <a:rPr lang="en-US" sz="2800" dirty="0"/>
            </a:br>
            <a:r>
              <a:rPr lang="en-US" sz="3600" dirty="0"/>
              <a:t>Please review yesterday’s bell ringer and exit ticket.  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Take </a:t>
            </a:r>
            <a:r>
              <a:rPr lang="en-US" sz="3600" dirty="0"/>
              <a:t>five minutes to rewrite/correct your </a:t>
            </a:r>
            <a:r>
              <a:rPr lang="en-US" sz="3600" dirty="0" smtClean="0"/>
              <a:t>sentences </a:t>
            </a:r>
          </a:p>
          <a:p>
            <a:pPr marL="0" indent="0">
              <a:buNone/>
            </a:pPr>
            <a:r>
              <a:rPr lang="en-US" sz="3600" dirty="0" smtClean="0"/>
              <a:t>on a clean sheet of paper and turn back in.  </a:t>
            </a:r>
          </a:p>
          <a:p>
            <a:pPr marL="0" indent="0">
              <a:buNone/>
            </a:pPr>
            <a:r>
              <a:rPr lang="en-US" sz="4400" dirty="0" smtClean="0"/>
              <a:t>Merci! </a:t>
            </a:r>
            <a:r>
              <a:rPr lang="en-US" sz="4400" dirty="0" smtClean="0">
                <a:sym typeface="Wingdings" panose="05000000000000000000" pitchFamily="2" charset="2"/>
              </a:rPr>
              <a:t>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22310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721389"/>
            <a:ext cx="10574166" cy="1049235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Give the morning and afternoon times for each clock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886" y="1770624"/>
            <a:ext cx="11389096" cy="345061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800" dirty="0" smtClean="0"/>
              <a:t>Il </a:t>
            </a:r>
            <a:r>
              <a:rPr lang="en-US" sz="4800" dirty="0" err="1" smtClean="0"/>
              <a:t>est</a:t>
            </a:r>
            <a:r>
              <a:rPr lang="en-US" sz="4800" dirty="0" smtClean="0"/>
              <a:t> (</a:t>
            </a:r>
            <a:r>
              <a:rPr lang="en-US" sz="4800" dirty="0" err="1" smtClean="0"/>
              <a:t>huit</a:t>
            </a:r>
            <a:r>
              <a:rPr lang="en-US" sz="4800" dirty="0" smtClean="0"/>
              <a:t>) </a:t>
            </a:r>
            <a:r>
              <a:rPr lang="en-US" sz="4800" dirty="0" err="1" smtClean="0"/>
              <a:t>heures</a:t>
            </a:r>
            <a:r>
              <a:rPr lang="en-US" sz="4800" dirty="0" smtClean="0"/>
              <a:t> – </a:t>
            </a:r>
            <a:r>
              <a:rPr lang="en-US" sz="4800" dirty="0" smtClean="0">
                <a:solidFill>
                  <a:srgbClr val="00B050"/>
                </a:solidFill>
              </a:rPr>
              <a:t>It is (eight) o'clock.</a:t>
            </a:r>
          </a:p>
        </p:txBody>
      </p:sp>
      <p:pic>
        <p:nvPicPr>
          <p:cNvPr id="2052" name="Picture 4" descr="Image result for three ocl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300" y="2983301"/>
            <a:ext cx="2068135" cy="207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five ocl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507" y="2983301"/>
            <a:ext cx="2112796" cy="207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8 ocloc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259" y="2983301"/>
            <a:ext cx="2202622" cy="216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mage result for 6 ocloc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3657" y="2678586"/>
            <a:ext cx="2681197" cy="268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51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err="1" smtClean="0"/>
              <a:t>Raconte</a:t>
            </a:r>
            <a:r>
              <a:rPr lang="en-US" sz="4900" dirty="0" smtClean="0"/>
              <a:t> </a:t>
            </a:r>
            <a:r>
              <a:rPr lang="en-US" sz="4900" dirty="0" err="1" smtClean="0"/>
              <a:t>une</a:t>
            </a:r>
            <a:r>
              <a:rPr lang="en-US" sz="4900" dirty="0" smtClean="0"/>
              <a:t> histoire</a:t>
            </a:r>
            <a:br>
              <a:rPr lang="en-US" sz="4900" dirty="0" smtClean="0"/>
            </a:br>
            <a:r>
              <a:rPr lang="en-US" sz="3600" i="1" dirty="0" smtClean="0"/>
              <a:t>(Tell a story)</a:t>
            </a:r>
            <a:endParaRPr lang="en-US" sz="2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1527" y="1853754"/>
            <a:ext cx="6054437" cy="345061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7200" dirty="0" err="1" smtClean="0"/>
              <a:t>C’est</a:t>
            </a:r>
            <a:r>
              <a:rPr lang="en-US" sz="7200" dirty="0" smtClean="0"/>
              <a:t> qui?</a:t>
            </a:r>
            <a:endParaRPr lang="en-US" sz="4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4733" r="17905"/>
          <a:stretch/>
        </p:blipFill>
        <p:spPr>
          <a:xfrm>
            <a:off x="1451579" y="2002846"/>
            <a:ext cx="3953343" cy="456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4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err="1" smtClean="0"/>
              <a:t>Raconte</a:t>
            </a:r>
            <a:r>
              <a:rPr lang="en-US" sz="4900" dirty="0" smtClean="0"/>
              <a:t> </a:t>
            </a:r>
            <a:r>
              <a:rPr lang="en-US" sz="4900" dirty="0" err="1" smtClean="0"/>
              <a:t>une</a:t>
            </a:r>
            <a:r>
              <a:rPr lang="en-US" sz="4900" dirty="0" smtClean="0"/>
              <a:t> histoire</a:t>
            </a:r>
            <a:br>
              <a:rPr lang="en-US" sz="4900" dirty="0" smtClean="0"/>
            </a:br>
            <a:r>
              <a:rPr lang="en-US" sz="3600" i="1" dirty="0" smtClean="0"/>
              <a:t>(Tell a story)</a:t>
            </a:r>
            <a:endParaRPr lang="en-US" sz="2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103136"/>
            <a:ext cx="9338623" cy="345061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400" dirty="0" smtClean="0"/>
              <a:t>Il </a:t>
            </a:r>
            <a:r>
              <a:rPr lang="en-US" sz="4400" dirty="0" err="1" smtClean="0"/>
              <a:t>est</a:t>
            </a:r>
            <a:r>
              <a:rPr lang="en-US" sz="4400" dirty="0" smtClean="0"/>
              <a:t> (</a:t>
            </a:r>
            <a:r>
              <a:rPr lang="en-US" sz="4400" dirty="0" err="1" smtClean="0"/>
              <a:t>huit</a:t>
            </a:r>
            <a:r>
              <a:rPr lang="en-US" sz="4400" dirty="0" smtClean="0"/>
              <a:t>) </a:t>
            </a:r>
            <a:r>
              <a:rPr lang="en-US" sz="4400" dirty="0" err="1" smtClean="0"/>
              <a:t>heures</a:t>
            </a:r>
            <a:r>
              <a:rPr lang="en-US" sz="4400" dirty="0" smtClean="0"/>
              <a:t> – </a:t>
            </a:r>
            <a:r>
              <a:rPr lang="en-US" sz="4400" dirty="0" smtClean="0">
                <a:solidFill>
                  <a:srgbClr val="00B050"/>
                </a:solidFill>
              </a:rPr>
              <a:t>It is (eight) o'clock.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4400" dirty="0" err="1" smtClean="0"/>
              <a:t>ouvre</a:t>
            </a:r>
            <a:r>
              <a:rPr lang="en-US" sz="4400" dirty="0" smtClean="0"/>
              <a:t> la </a:t>
            </a:r>
            <a:r>
              <a:rPr lang="en-US" sz="4400" dirty="0" err="1" smtClean="0"/>
              <a:t>porte</a:t>
            </a:r>
            <a:r>
              <a:rPr lang="en-US" sz="4400" dirty="0" smtClean="0"/>
              <a:t> - </a:t>
            </a:r>
            <a:r>
              <a:rPr lang="en-US" sz="4400" dirty="0" smtClean="0">
                <a:solidFill>
                  <a:srgbClr val="00B050"/>
                </a:solidFill>
              </a:rPr>
              <a:t>opens the door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4400" dirty="0" smtClean="0"/>
              <a:t>ne </a:t>
            </a:r>
            <a:r>
              <a:rPr lang="en-US" sz="4400" dirty="0" err="1" smtClean="0"/>
              <a:t>ferme</a:t>
            </a:r>
            <a:r>
              <a:rPr lang="en-US" sz="4400" dirty="0" smtClean="0"/>
              <a:t> </a:t>
            </a:r>
            <a:r>
              <a:rPr lang="en-US" sz="4400" dirty="0" err="1" smtClean="0"/>
              <a:t>jamais</a:t>
            </a:r>
            <a:r>
              <a:rPr lang="en-US" sz="4400" dirty="0" smtClean="0"/>
              <a:t> – </a:t>
            </a:r>
            <a:r>
              <a:rPr lang="en-US" sz="4400" dirty="0" smtClean="0">
                <a:solidFill>
                  <a:srgbClr val="00B050"/>
                </a:solidFill>
              </a:rPr>
              <a:t>never closes</a:t>
            </a:r>
            <a:endParaRPr lang="en-US" sz="2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1452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835428"/>
            <a:ext cx="10740422" cy="1049235"/>
          </a:xfrm>
        </p:spPr>
        <p:txBody>
          <a:bodyPr>
            <a:noAutofit/>
          </a:bodyPr>
          <a:lstStyle/>
          <a:p>
            <a:r>
              <a:rPr lang="en-US" sz="7200" dirty="0" smtClean="0"/>
              <a:t>OUVRE LES YEUX</a:t>
            </a:r>
            <a:endParaRPr lang="en-US" sz="4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93964" y="2262446"/>
            <a:ext cx="11998036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err="1" smtClean="0"/>
              <a:t>Autres</a:t>
            </a:r>
            <a:r>
              <a:rPr lang="en-US" sz="4400" dirty="0" smtClean="0"/>
              <a:t> mots  que  nous  </a:t>
            </a:r>
            <a:r>
              <a:rPr lang="en-US" sz="4400" dirty="0" err="1" smtClean="0"/>
              <a:t>avons</a:t>
            </a:r>
            <a:r>
              <a:rPr lang="en-US" sz="4400" dirty="0" smtClean="0"/>
              <a:t> </a:t>
            </a:r>
            <a:r>
              <a:rPr lang="en-US" sz="4400" dirty="0" err="1" smtClean="0"/>
              <a:t>entendu</a:t>
            </a:r>
            <a:r>
              <a:rPr lang="en-US" sz="4400" dirty="0" smtClean="0"/>
              <a:t>:</a:t>
            </a:r>
          </a:p>
          <a:p>
            <a:r>
              <a:rPr lang="en-US" sz="4400" dirty="0" smtClean="0"/>
              <a:t>(</a:t>
            </a:r>
            <a:r>
              <a:rPr lang="en-US" sz="4400" i="1" dirty="0" smtClean="0"/>
              <a:t>Other  words  that    we         heard</a:t>
            </a:r>
            <a:r>
              <a:rPr lang="en-US" sz="44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6230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467</TotalTime>
  <Words>119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Gill Sans MT</vt:lpstr>
      <vt:lpstr>Wingdings</vt:lpstr>
      <vt:lpstr>Gallery</vt:lpstr>
      <vt:lpstr>LA CLOCHETTE Use the word bank at the bottom to complete each sentence</vt:lpstr>
      <vt:lpstr>PowerPoint Presentation</vt:lpstr>
      <vt:lpstr>Give the morning and afternoon times for each clock</vt:lpstr>
      <vt:lpstr>Raconte une histoire (Tell a story)</vt:lpstr>
      <vt:lpstr>Raconte une histoire (Tell a story)</vt:lpstr>
      <vt:lpstr>OUVRE LES YEUX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35</cp:revision>
  <dcterms:created xsi:type="dcterms:W3CDTF">2016-11-15T11:54:19Z</dcterms:created>
  <dcterms:modified xsi:type="dcterms:W3CDTF">2016-11-16T16:01:23Z</dcterms:modified>
</cp:coreProperties>
</file>